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80" r:id="rId3"/>
    <p:sldId id="382" r:id="rId4"/>
    <p:sldId id="381" r:id="rId5"/>
    <p:sldId id="385" r:id="rId6"/>
    <p:sldId id="383" r:id="rId7"/>
    <p:sldId id="384" r:id="rId8"/>
    <p:sldId id="389" r:id="rId9"/>
    <p:sldId id="386" r:id="rId10"/>
    <p:sldId id="372" r:id="rId11"/>
    <p:sldId id="387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34681-70BB-488E-9B2F-CC2D011E6CA3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0203C-A239-40D7-849F-A9DE3E8051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7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0203C-A239-40D7-849F-A9DE3E8051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9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5144-92B6-4F29-942E-D57AE84F0813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15144-92B6-4F29-942E-D57AE84F0813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653F-EB1E-4671-A083-2AF9B1323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8722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Особые жизненные ситуации и как с ними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справиться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 6 класс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s://im0-tub-ru.yandex.net/i?id=45b0bf849abc334d476fb6f6801075ab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data22.i.gallery.ru/albums/gallery/295926-55d91-65672132-m750x740-ub7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25" y="2132856"/>
            <a:ext cx="692948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214290"/>
            <a:ext cx="6786610" cy="4063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обязательного страхования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696271"/>
              </p:ext>
            </p:extLst>
          </p:nvPr>
        </p:nvGraphicFramePr>
        <p:xfrm>
          <a:off x="395536" y="810437"/>
          <a:ext cx="8208912" cy="61691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26837"/>
                <a:gridCol w="5882075"/>
              </a:tblGrid>
              <a:tr h="25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1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 медицинское страхование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незамедлительное оказание врачебной помощи за счет накопительных средств фонда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13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при перевозках пассажиров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Защитить интересы пассажиров в случае причинения вреда жизни, здоровью или имуществу.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81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 социальное страхование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Всю жизнь работающее население отчисляет средства в социальный фонд. Оттуда нуждающиеся люди получают выплаты.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46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военнослужащих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Способствует охране жизни и здоровья этих людей. Для таких категорий граждан предоставляются особые льготы и выплаты. Связано это с постоянной угрозой жизни и здоровью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312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гражданской ответственности собственников транспортных средств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Гарантирует возмещение вреда здоровью, жизни или имуществу в случае ДТП.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14290"/>
            <a:ext cx="8064896" cy="838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 Соотнесите части пословиц и объясните их смысл.</a:t>
            </a:r>
          </a:p>
          <a:p>
            <a:r>
              <a:rPr lang="ru-RU" sz="2400" dirty="0"/>
              <a:t> 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820569"/>
              </p:ext>
            </p:extLst>
          </p:nvPr>
        </p:nvGraphicFramePr>
        <p:xfrm>
          <a:off x="601216" y="1628800"/>
          <a:ext cx="7797552" cy="4206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98776"/>
                <a:gridCol w="3898776"/>
              </a:tblGrid>
              <a:tr h="51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1.На бога надейся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соломки бы подстелил.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2.Храни себя от бед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 до добра не доведут.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3.Пока гром не грянет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а сам не плошай.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4.Авось да небось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пока их ещё нет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5.Знал бы где упасть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мужик не перекрестится.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102158"/>
              </p:ext>
            </p:extLst>
          </p:nvPr>
        </p:nvGraphicFramePr>
        <p:xfrm>
          <a:off x="601216" y="5871674"/>
          <a:ext cx="7715200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3040"/>
                <a:gridCol w="1543040"/>
                <a:gridCol w="1543040"/>
                <a:gridCol w="1543040"/>
                <a:gridCol w="1543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1216" y="6309320"/>
            <a:ext cx="1522512" cy="390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9478" y="6309320"/>
            <a:ext cx="1522512" cy="390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97560" y="6330084"/>
            <a:ext cx="1522512" cy="390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4360" y="6330084"/>
            <a:ext cx="1522512" cy="390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85068" y="6330084"/>
            <a:ext cx="1522512" cy="390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90063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Узнаем больше с помощью Интернет задание 2.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Узнаем больше с помощью Интернет задание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(сделать презентацию)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Сделаете презентацию  «Что такое ОСАГО и КАСКО»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Сделаете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презентацию «Что такое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материнский капитал»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32656"/>
            <a:ext cx="662473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95736" y="277103"/>
            <a:ext cx="4896544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Ситуации требующие дополнительных расходов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412776"/>
            <a:ext cx="6048672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Потеря работы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93954" y="2476441"/>
            <a:ext cx="6048672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Болезнь близких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3540106"/>
            <a:ext cx="6048672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Несчастье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93954" y="4570200"/>
            <a:ext cx="60486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Рождение ребёнка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udetbaby.ru/images/blog/19841651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1"/>
          <a:stretch/>
        </p:blipFill>
        <p:spPr bwMode="auto">
          <a:xfrm>
            <a:off x="1763688" y="905364"/>
            <a:ext cx="5616624" cy="59526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1660" y="188640"/>
            <a:ext cx="6120680" cy="6282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требуется новорожденному?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6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bu4ayka.ru/wp-content/uploads/2018/05/ed59957894323f6b5b3a525923066a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59192" cy="47525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77103"/>
            <a:ext cx="4896544" cy="6316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делать?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6860" y="277103"/>
            <a:ext cx="4896544" cy="6316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взять деньги?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0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master-bright.ru/u/ab/afe79a37d311e385140493f3284aaa/-/45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56482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bcb.su/wp-content/uploads/2017/12/4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598120" cy="204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9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lavdelo.dn.ua/wp-content/uploads/2017/09/kvart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064895" cy="45365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260648"/>
            <a:ext cx="6048672" cy="5596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затопили квартиру соседей.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7" y="5877272"/>
            <a:ext cx="7992887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олжны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компенсировать из личных средств издержки на ремонт.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5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260648"/>
            <a:ext cx="6048672" cy="5596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Соседи затопили вашу квартиру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7" y="5877272"/>
            <a:ext cx="7992887" cy="7200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Страховая компания выплатит сумму, равную стоимости пострадавшего имущества</a:t>
            </a:r>
          </a:p>
        </p:txBody>
      </p:sp>
      <p:pic>
        <p:nvPicPr>
          <p:cNvPr id="3074" name="Picture 2" descr="https://classomsk.com/wp-content/uploads/2017/03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382944" cy="47355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4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518282"/>
            <a:ext cx="6021882" cy="9104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страхования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322094"/>
            <a:ext cx="3528392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Добровольное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627784" y="1428736"/>
            <a:ext cx="428628" cy="848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74741" y="2322094"/>
            <a:ext cx="3528392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Обязательное государственное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558917" y="1428736"/>
            <a:ext cx="428628" cy="848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://kredit-blog.ru/wp-content/uploads/2017/01/vidyi-obyazatelnogo-strahovaniy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41" y="3429000"/>
            <a:ext cx="349979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20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14290"/>
            <a:ext cx="8208912" cy="4063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обязательного государственного страхования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253558"/>
              </p:ext>
            </p:extLst>
          </p:nvPr>
        </p:nvGraphicFramePr>
        <p:xfrm>
          <a:off x="395536" y="810437"/>
          <a:ext cx="8208912" cy="52149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26837"/>
                <a:gridCol w="5882075"/>
              </a:tblGrid>
              <a:tr h="25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1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3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1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6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12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5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265</Words>
  <Application>Microsoft Office PowerPoint</Application>
  <PresentationFormat>Экран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Особые жизненные ситуации и как с ними справиться финансовая грамотность 6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 Эпохи  Средних веков.</dc:title>
  <dc:creator>1</dc:creator>
  <cp:lastModifiedBy>Пользователь Windows</cp:lastModifiedBy>
  <cp:revision>147</cp:revision>
  <dcterms:created xsi:type="dcterms:W3CDTF">2017-09-03T16:09:13Z</dcterms:created>
  <dcterms:modified xsi:type="dcterms:W3CDTF">2024-12-08T17:00:00Z</dcterms:modified>
</cp:coreProperties>
</file>